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496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2024-12-19T11:55:04Z</dcterms:modified>
  <cp:revision>24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